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0" r:id="rId5"/>
    <p:sldId id="259" r:id="rId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-448" y="-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E8D00-1F09-4B1B-9EF2-3846BD5B3C4D}" type="datetimeFigureOut">
              <a:rPr lang="en-US" smtClean="0"/>
              <a:t>5/5/2016</a:t>
            </a:fld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CA74C77-86C0-4BFD-A050-9B922765A66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E8D00-1F09-4B1B-9EF2-3846BD5B3C4D}" type="datetimeFigureOut">
              <a:rPr lang="en-US" smtClean="0"/>
              <a:t>5/5/2016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74C77-86C0-4BFD-A050-9B922765A66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E8D00-1F09-4B1B-9EF2-3846BD5B3C4D}" type="datetimeFigureOut">
              <a:rPr lang="en-US" smtClean="0"/>
              <a:t>5/5/2016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74C77-86C0-4BFD-A050-9B922765A66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E8D00-1F09-4B1B-9EF2-3846BD5B3C4D}" type="datetimeFigureOut">
              <a:rPr lang="en-US" smtClean="0"/>
              <a:t>5/5/2016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CA74C77-86C0-4BFD-A050-9B922765A66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E8D00-1F09-4B1B-9EF2-3846BD5B3C4D}" type="datetimeFigureOut">
              <a:rPr lang="en-US" smtClean="0"/>
              <a:t>5/5/2016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74C77-86C0-4BFD-A050-9B922765A66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E8D00-1F09-4B1B-9EF2-3846BD5B3C4D}" type="datetimeFigureOut">
              <a:rPr lang="en-US" smtClean="0"/>
              <a:t>5/5/2016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74C77-86C0-4BFD-A050-9B922765A66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E8D00-1F09-4B1B-9EF2-3846BD5B3C4D}" type="datetimeFigureOut">
              <a:rPr lang="en-US" smtClean="0"/>
              <a:t>5/5/2016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BCA74C77-86C0-4BFD-A050-9B922765A66F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E8D00-1F09-4B1B-9EF2-3846BD5B3C4D}" type="datetimeFigureOut">
              <a:rPr lang="en-US" smtClean="0"/>
              <a:t>5/5/2016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74C77-86C0-4BFD-A050-9B922765A66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E8D00-1F09-4B1B-9EF2-3846BD5B3C4D}" type="datetimeFigureOut">
              <a:rPr lang="en-US" smtClean="0"/>
              <a:t>5/5/2016</a:t>
            </a:fld>
            <a:endParaRPr 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74C77-86C0-4BFD-A050-9B922765A66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E8D00-1F09-4B1B-9EF2-3846BD5B3C4D}" type="datetimeFigureOut">
              <a:rPr lang="en-US" smtClean="0"/>
              <a:t>5/5/2016</a:t>
            </a:fld>
            <a:endParaRPr lang="en-US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74C77-86C0-4BFD-A050-9B922765A66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E8D00-1F09-4B1B-9EF2-3846BD5B3C4D}" type="datetimeFigureOut">
              <a:rPr lang="en-US" smtClean="0"/>
              <a:t>5/5/2016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74C77-86C0-4BFD-A050-9B922765A66F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C62E8D00-1F09-4B1B-9EF2-3846BD5B3C4D}" type="datetimeFigureOut">
              <a:rPr lang="en-US" smtClean="0"/>
              <a:t>5/5/2016</a:t>
            </a:fld>
            <a:endParaRPr 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CA74C77-86C0-4BFD-A050-9B922765A66F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hyperlink" Target="http://www.amazon.com/s/?field-keywords=NatureMill&amp;tag=2016000-20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381000"/>
            <a:ext cx="6452120" cy="6061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6479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 no’s</a:t>
            </a:r>
            <a:endParaRPr lang="en-US" dirty="0"/>
          </a:p>
        </p:txBody>
      </p:sp>
      <p:pic>
        <p:nvPicPr>
          <p:cNvPr id="2050" name="Picture 2" descr="C:\Users\Taro\AppData\Local\Microsoft\Windows\INetCache\IE\TLHKOVVL\0511-0809-0302-2957_Clip_Art_of_Dairy_Products_clipart_image[1]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709789"/>
            <a:ext cx="2077700" cy="2066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Taro\AppData\Local\Microsoft\Windows\INetCache\IE\XCNTEBSJ\meat[1]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4038600"/>
            <a:ext cx="3424238" cy="1938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Taro\AppData\Local\Microsoft\Windows\INetCache\IE\TLHKOVVL\oliveoil[1]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831723"/>
            <a:ext cx="1295385" cy="2168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Taro\AppData\Local\Microsoft\Windows\INetCache\IE\SCJG5XL6\Oranges[1]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0638" y="4094876"/>
            <a:ext cx="1985962" cy="1891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Taro\AppData\Local\Microsoft\Windows\INetCache\IE\XCNTEBSJ\No_sign_Right.svg[1]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1274" y="1219200"/>
            <a:ext cx="5410200" cy="541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8326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the kitchen</a:t>
            </a:r>
            <a:endParaRPr lang="en-US" dirty="0"/>
          </a:p>
        </p:txBody>
      </p:sp>
      <p:pic>
        <p:nvPicPr>
          <p:cNvPr id="3074" name="Picture 2" descr="NatureMill Plus - Automatic Kitchen Composter">
            <a:hlinkClick r:id="rId2" tooltip="Amazon.com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209800"/>
            <a:ext cx="3390900" cy="33909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5110" y="1905000"/>
            <a:ext cx="3438525" cy="38481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2057400"/>
            <a:ext cx="3762824" cy="39004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1249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Bin and tumbler composters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752600"/>
            <a:ext cx="8046154" cy="452596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50" y="1487329"/>
            <a:ext cx="8490654" cy="47759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00" y="1456849"/>
            <a:ext cx="8432800" cy="47434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309" y="1422015"/>
            <a:ext cx="8432800" cy="47434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246" y="1535112"/>
            <a:ext cx="8432800" cy="47434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934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Questions? Horror stories?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7763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982</TotalTime>
  <Words>14</Words>
  <Application>Microsoft Office PowerPoint</Application>
  <PresentationFormat>On-screen Show (4:3)</PresentationFormat>
  <Paragraphs>4</Paragraphs>
  <Slides>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6" baseType="lpstr">
      <vt:lpstr>Trek</vt:lpstr>
      <vt:lpstr>PowerPoint Presentation</vt:lpstr>
      <vt:lpstr>No no’s</vt:lpstr>
      <vt:lpstr>In the kitchen</vt:lpstr>
      <vt:lpstr>Bin and tumbler composters</vt:lpstr>
      <vt:lpstr>Questions? Horror stories?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Taro Ietaka</dc:creator>
  <cp:lastModifiedBy>Taro Ietaka</cp:lastModifiedBy>
  <cp:revision>6</cp:revision>
  <dcterms:created xsi:type="dcterms:W3CDTF">2016-05-05T20:47:41Z</dcterms:created>
  <dcterms:modified xsi:type="dcterms:W3CDTF">2016-05-06T13:09:54Z</dcterms:modified>
</cp:coreProperties>
</file>